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4"/>
  </p:sldMasterIdLst>
  <p:notesMasterIdLst>
    <p:notesMasterId r:id="rId27"/>
  </p:notesMasterIdLst>
  <p:sldIdLst>
    <p:sldId id="258" r:id="rId5"/>
    <p:sldId id="257" r:id="rId6"/>
    <p:sldId id="266" r:id="rId7"/>
    <p:sldId id="276" r:id="rId8"/>
    <p:sldId id="265" r:id="rId9"/>
    <p:sldId id="387" r:id="rId10"/>
    <p:sldId id="388" r:id="rId11"/>
    <p:sldId id="389" r:id="rId12"/>
    <p:sldId id="287" r:id="rId13"/>
    <p:sldId id="372" r:id="rId14"/>
    <p:sldId id="373" r:id="rId15"/>
    <p:sldId id="375" r:id="rId16"/>
    <p:sldId id="311" r:id="rId17"/>
    <p:sldId id="323" r:id="rId18"/>
    <p:sldId id="347" r:id="rId19"/>
    <p:sldId id="379" r:id="rId20"/>
    <p:sldId id="348" r:id="rId21"/>
    <p:sldId id="306" r:id="rId22"/>
    <p:sldId id="390" r:id="rId23"/>
    <p:sldId id="305" r:id="rId24"/>
    <p:sldId id="385" r:id="rId25"/>
    <p:sldId id="3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B40AA-38FE-43E3-83F2-9E617CAA7254}" v="8" dt="2023-03-27T11:01:41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74764" autoAdjust="0"/>
  </p:normalViewPr>
  <p:slideViewPr>
    <p:cSldViewPr snapToGrid="0">
      <p:cViewPr varScale="1">
        <p:scale>
          <a:sx n="50" d="100"/>
          <a:sy n="50" d="100"/>
        </p:scale>
        <p:origin x="564" y="28"/>
      </p:cViewPr>
      <p:guideLst/>
    </p:cSldViewPr>
  </p:slideViewPr>
  <p:outlineViewPr>
    <p:cViewPr>
      <p:scale>
        <a:sx n="33" d="100"/>
        <a:sy n="33" d="100"/>
      </p:scale>
      <p:origin x="0" y="-58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Tooth" userId="59dc44f9-c1ea-4df9-bbf4-dbf20e963bf4" providerId="ADAL" clId="{190B40AA-38FE-43E3-83F2-9E617CAA7254}"/>
    <pc:docChg chg="undo custSel addSld delSld modSld sldOrd">
      <pc:chgData name="Claire Tooth" userId="59dc44f9-c1ea-4df9-bbf4-dbf20e963bf4" providerId="ADAL" clId="{190B40AA-38FE-43E3-83F2-9E617CAA7254}" dt="2023-03-27T11:11:54.833" v="810" actId="255"/>
      <pc:docMkLst>
        <pc:docMk/>
      </pc:docMkLst>
      <pc:sldChg chg="modSp mod">
        <pc:chgData name="Claire Tooth" userId="59dc44f9-c1ea-4df9-bbf4-dbf20e963bf4" providerId="ADAL" clId="{190B40AA-38FE-43E3-83F2-9E617CAA7254}" dt="2023-03-27T10:49:17.872" v="548" actId="20577"/>
        <pc:sldMkLst>
          <pc:docMk/>
          <pc:sldMk cId="2177611155" sldId="257"/>
        </pc:sldMkLst>
        <pc:spChg chg="mod">
          <ac:chgData name="Claire Tooth" userId="59dc44f9-c1ea-4df9-bbf4-dbf20e963bf4" providerId="ADAL" clId="{190B40AA-38FE-43E3-83F2-9E617CAA7254}" dt="2023-03-27T10:49:17.872" v="548" actId="20577"/>
          <ac:spMkLst>
            <pc:docMk/>
            <pc:sldMk cId="2177611155" sldId="257"/>
            <ac:spMk id="3" creationId="{7A28142C-8DB5-4E4D-9C5B-D41495233B16}"/>
          </ac:spMkLst>
        </pc:spChg>
      </pc:sldChg>
      <pc:sldChg chg="modSp del mod">
        <pc:chgData name="Claire Tooth" userId="59dc44f9-c1ea-4df9-bbf4-dbf20e963bf4" providerId="ADAL" clId="{190B40AA-38FE-43E3-83F2-9E617CAA7254}" dt="2023-03-27T10:24:10.236" v="356" actId="2696"/>
        <pc:sldMkLst>
          <pc:docMk/>
          <pc:sldMk cId="389608897" sldId="274"/>
        </pc:sldMkLst>
        <pc:spChg chg="mod">
          <ac:chgData name="Claire Tooth" userId="59dc44f9-c1ea-4df9-bbf4-dbf20e963bf4" providerId="ADAL" clId="{190B40AA-38FE-43E3-83F2-9E617CAA7254}" dt="2023-03-27T10:21:10.244" v="324" actId="21"/>
          <ac:spMkLst>
            <pc:docMk/>
            <pc:sldMk cId="389608897" sldId="274"/>
            <ac:spMk id="3" creationId="{7A28142C-8DB5-4E4D-9C5B-D41495233B16}"/>
          </ac:spMkLst>
        </pc:spChg>
      </pc:sldChg>
      <pc:sldChg chg="del">
        <pc:chgData name="Claire Tooth" userId="59dc44f9-c1ea-4df9-bbf4-dbf20e963bf4" providerId="ADAL" clId="{190B40AA-38FE-43E3-83F2-9E617CAA7254}" dt="2023-03-27T11:09:56.231" v="800" actId="2696"/>
        <pc:sldMkLst>
          <pc:docMk/>
          <pc:sldMk cId="2302926292" sldId="280"/>
        </pc:sldMkLst>
      </pc:sldChg>
      <pc:sldChg chg="modSp mod">
        <pc:chgData name="Claire Tooth" userId="59dc44f9-c1ea-4df9-bbf4-dbf20e963bf4" providerId="ADAL" clId="{190B40AA-38FE-43E3-83F2-9E617CAA7254}" dt="2023-03-27T10:52:02.433" v="606" actId="20577"/>
        <pc:sldMkLst>
          <pc:docMk/>
          <pc:sldMk cId="1928854433" sldId="287"/>
        </pc:sldMkLst>
        <pc:spChg chg="mod">
          <ac:chgData name="Claire Tooth" userId="59dc44f9-c1ea-4df9-bbf4-dbf20e963bf4" providerId="ADAL" clId="{190B40AA-38FE-43E3-83F2-9E617CAA7254}" dt="2023-03-27T10:52:02.433" v="606" actId="20577"/>
          <ac:spMkLst>
            <pc:docMk/>
            <pc:sldMk cId="1928854433" sldId="287"/>
            <ac:spMk id="3" creationId="{F2364520-E18A-4E5B-122E-6E0BECEDCA0E}"/>
          </ac:spMkLst>
        </pc:spChg>
      </pc:sldChg>
      <pc:sldChg chg="modSp del mod">
        <pc:chgData name="Claire Tooth" userId="59dc44f9-c1ea-4df9-bbf4-dbf20e963bf4" providerId="ADAL" clId="{190B40AA-38FE-43E3-83F2-9E617CAA7254}" dt="2023-03-27T10:44:11.228" v="465" actId="2696"/>
        <pc:sldMkLst>
          <pc:docMk/>
          <pc:sldMk cId="1865008880" sldId="304"/>
        </pc:sldMkLst>
        <pc:spChg chg="mod">
          <ac:chgData name="Claire Tooth" userId="59dc44f9-c1ea-4df9-bbf4-dbf20e963bf4" providerId="ADAL" clId="{190B40AA-38FE-43E3-83F2-9E617CAA7254}" dt="2023-03-27T10:19:49.689" v="320" actId="20577"/>
          <ac:spMkLst>
            <pc:docMk/>
            <pc:sldMk cId="1865008880" sldId="304"/>
            <ac:spMk id="3" creationId="{7A28142C-8DB5-4E4D-9C5B-D41495233B16}"/>
          </ac:spMkLst>
        </pc:spChg>
      </pc:sldChg>
      <pc:sldChg chg="addSp delSp modSp mod">
        <pc:chgData name="Claire Tooth" userId="59dc44f9-c1ea-4df9-bbf4-dbf20e963bf4" providerId="ADAL" clId="{190B40AA-38FE-43E3-83F2-9E617CAA7254}" dt="2023-03-27T10:23:53.385" v="355" actId="1076"/>
        <pc:sldMkLst>
          <pc:docMk/>
          <pc:sldMk cId="32962524" sldId="305"/>
        </pc:sldMkLst>
        <pc:spChg chg="mod">
          <ac:chgData name="Claire Tooth" userId="59dc44f9-c1ea-4df9-bbf4-dbf20e963bf4" providerId="ADAL" clId="{190B40AA-38FE-43E3-83F2-9E617CAA7254}" dt="2023-03-27T10:23:06.901" v="352" actId="20577"/>
          <ac:spMkLst>
            <pc:docMk/>
            <pc:sldMk cId="32962524" sldId="305"/>
            <ac:spMk id="3" creationId="{7A28142C-8DB5-4E4D-9C5B-D41495233B16}"/>
          </ac:spMkLst>
        </pc:spChg>
        <pc:picChg chg="add mod">
          <ac:chgData name="Claire Tooth" userId="59dc44f9-c1ea-4df9-bbf4-dbf20e963bf4" providerId="ADAL" clId="{190B40AA-38FE-43E3-83F2-9E617CAA7254}" dt="2023-03-27T10:23:53.385" v="355" actId="1076"/>
          <ac:picMkLst>
            <pc:docMk/>
            <pc:sldMk cId="32962524" sldId="305"/>
            <ac:picMk id="4" creationId="{96EE76CA-94CE-CA34-FBAA-3D9664F5AD73}"/>
          </ac:picMkLst>
        </pc:picChg>
        <pc:picChg chg="del">
          <ac:chgData name="Claire Tooth" userId="59dc44f9-c1ea-4df9-bbf4-dbf20e963bf4" providerId="ADAL" clId="{190B40AA-38FE-43E3-83F2-9E617CAA7254}" dt="2023-03-27T10:20:43.311" v="322" actId="21"/>
          <ac:picMkLst>
            <pc:docMk/>
            <pc:sldMk cId="32962524" sldId="305"/>
            <ac:picMk id="5" creationId="{58DA11E2-FDFB-40DA-9B18-248229F3A341}"/>
          </ac:picMkLst>
        </pc:picChg>
        <pc:picChg chg="mod">
          <ac:chgData name="Claire Tooth" userId="59dc44f9-c1ea-4df9-bbf4-dbf20e963bf4" providerId="ADAL" clId="{190B40AA-38FE-43E3-83F2-9E617CAA7254}" dt="2023-03-27T10:23:15.127" v="353" actId="1076"/>
          <ac:picMkLst>
            <pc:docMk/>
            <pc:sldMk cId="32962524" sldId="305"/>
            <ac:picMk id="9" creationId="{3A7EE421-9816-40C8-A802-C66F80F096A3}"/>
          </ac:picMkLst>
        </pc:picChg>
        <pc:picChg chg="del">
          <ac:chgData name="Claire Tooth" userId="59dc44f9-c1ea-4df9-bbf4-dbf20e963bf4" providerId="ADAL" clId="{190B40AA-38FE-43E3-83F2-9E617CAA7254}" dt="2023-03-27T10:20:46.375" v="323" actId="21"/>
          <ac:picMkLst>
            <pc:docMk/>
            <pc:sldMk cId="32962524" sldId="305"/>
            <ac:picMk id="11" creationId="{EADCF983-BB2F-4E11-B67A-7E70D615B7B8}"/>
          </ac:picMkLst>
        </pc:picChg>
      </pc:sldChg>
      <pc:sldChg chg="addSp delSp modSp mod">
        <pc:chgData name="Claire Tooth" userId="59dc44f9-c1ea-4df9-bbf4-dbf20e963bf4" providerId="ADAL" clId="{190B40AA-38FE-43E3-83F2-9E617CAA7254}" dt="2023-03-27T10:42:01.676" v="446" actId="255"/>
        <pc:sldMkLst>
          <pc:docMk/>
          <pc:sldMk cId="1684794262" sldId="306"/>
        </pc:sldMkLst>
        <pc:spChg chg="mod">
          <ac:chgData name="Claire Tooth" userId="59dc44f9-c1ea-4df9-bbf4-dbf20e963bf4" providerId="ADAL" clId="{190B40AA-38FE-43E3-83F2-9E617CAA7254}" dt="2023-03-27T10:32:26.989" v="443" actId="26606"/>
          <ac:spMkLst>
            <pc:docMk/>
            <pc:sldMk cId="1684794262" sldId="306"/>
            <ac:spMk id="2" creationId="{F60DE8AA-26C8-449D-82D4-3A6A93F30BE9}"/>
          </ac:spMkLst>
        </pc:spChg>
        <pc:spChg chg="add del mod">
          <ac:chgData name="Claire Tooth" userId="59dc44f9-c1ea-4df9-bbf4-dbf20e963bf4" providerId="ADAL" clId="{190B40AA-38FE-43E3-83F2-9E617CAA7254}" dt="2023-03-27T10:42:01.676" v="446" actId="255"/>
          <ac:spMkLst>
            <pc:docMk/>
            <pc:sldMk cId="1684794262" sldId="306"/>
            <ac:spMk id="3" creationId="{7A28142C-8DB5-4E4D-9C5B-D41495233B16}"/>
          </ac:spMkLst>
        </pc:spChg>
        <pc:spChg chg="add del">
          <ac:chgData name="Claire Tooth" userId="59dc44f9-c1ea-4df9-bbf4-dbf20e963bf4" providerId="ADAL" clId="{190B40AA-38FE-43E3-83F2-9E617CAA7254}" dt="2023-03-27T10:32:26.989" v="443" actId="26606"/>
          <ac:spMkLst>
            <pc:docMk/>
            <pc:sldMk cId="1684794262" sldId="306"/>
            <ac:spMk id="8" creationId="{100EDD19-6802-4EC3-95CE-CFFAB042CFD6}"/>
          </ac:spMkLst>
        </pc:spChg>
        <pc:spChg chg="add del">
          <ac:chgData name="Claire Tooth" userId="59dc44f9-c1ea-4df9-bbf4-dbf20e963bf4" providerId="ADAL" clId="{190B40AA-38FE-43E3-83F2-9E617CAA7254}" dt="2023-03-27T10:32:26.989" v="443" actId="26606"/>
          <ac:spMkLst>
            <pc:docMk/>
            <pc:sldMk cId="1684794262" sldId="306"/>
            <ac:spMk id="10" creationId="{DB17E863-922E-4C26-BD64-E8FD41D28661}"/>
          </ac:spMkLst>
        </pc:spChg>
        <pc:spChg chg="add del">
          <ac:chgData name="Claire Tooth" userId="59dc44f9-c1ea-4df9-bbf4-dbf20e963bf4" providerId="ADAL" clId="{190B40AA-38FE-43E3-83F2-9E617CAA7254}" dt="2023-03-27T10:25:21.516" v="360" actId="26606"/>
          <ac:spMkLst>
            <pc:docMk/>
            <pc:sldMk cId="1684794262" sldId="306"/>
            <ac:spMk id="13" creationId="{35DB3719-6FDC-4E5D-891D-FF40B7300F64}"/>
          </ac:spMkLst>
        </pc:spChg>
        <pc:spChg chg="add del">
          <ac:chgData name="Claire Tooth" userId="59dc44f9-c1ea-4df9-bbf4-dbf20e963bf4" providerId="ADAL" clId="{190B40AA-38FE-43E3-83F2-9E617CAA7254}" dt="2023-03-27T10:32:26.989" v="443" actId="26606"/>
          <ac:spMkLst>
            <pc:docMk/>
            <pc:sldMk cId="1684794262" sldId="306"/>
            <ac:spMk id="15" creationId="{2E442304-DDBD-4F7B-8017-36BCC863FB40}"/>
          </ac:spMkLst>
        </pc:spChg>
        <pc:spChg chg="add del">
          <ac:chgData name="Claire Tooth" userId="59dc44f9-c1ea-4df9-bbf4-dbf20e963bf4" providerId="ADAL" clId="{190B40AA-38FE-43E3-83F2-9E617CAA7254}" dt="2023-03-27T10:25:11.891" v="358" actId="26606"/>
          <ac:spMkLst>
            <pc:docMk/>
            <pc:sldMk cId="1684794262" sldId="306"/>
            <ac:spMk id="16" creationId="{2E442304-DDBD-4F7B-8017-36BCC863FB40}"/>
          </ac:spMkLst>
        </pc:spChg>
        <pc:spChg chg="add del">
          <ac:chgData name="Claire Tooth" userId="59dc44f9-c1ea-4df9-bbf4-dbf20e963bf4" providerId="ADAL" clId="{190B40AA-38FE-43E3-83F2-9E617CAA7254}" dt="2023-03-27T10:32:26.989" v="443" actId="26606"/>
          <ac:spMkLst>
            <pc:docMk/>
            <pc:sldMk cId="1684794262" sldId="306"/>
            <ac:spMk id="17" creationId="{535742DD-1B16-4E9D-B715-0D74B4574A68}"/>
          </ac:spMkLst>
        </pc:spChg>
        <pc:spChg chg="add del">
          <ac:chgData name="Claire Tooth" userId="59dc44f9-c1ea-4df9-bbf4-dbf20e963bf4" providerId="ADAL" clId="{190B40AA-38FE-43E3-83F2-9E617CAA7254}" dt="2023-03-27T10:25:11.891" v="358" actId="26606"/>
          <ac:spMkLst>
            <pc:docMk/>
            <pc:sldMk cId="1684794262" sldId="306"/>
            <ac:spMk id="18" creationId="{535742DD-1B16-4E9D-B715-0D74B4574A68}"/>
          </ac:spMkLst>
        </pc:spChg>
        <pc:graphicFrameChg chg="add del">
          <ac:chgData name="Claire Tooth" userId="59dc44f9-c1ea-4df9-bbf4-dbf20e963bf4" providerId="ADAL" clId="{190B40AA-38FE-43E3-83F2-9E617CAA7254}" dt="2023-03-27T10:25:11.891" v="358" actId="26606"/>
          <ac:graphicFrameMkLst>
            <pc:docMk/>
            <pc:sldMk cId="1684794262" sldId="306"/>
            <ac:graphicFrameMk id="12" creationId="{439DA3F6-CB88-64FD-59B8-40DDD884C19F}"/>
          </ac:graphicFrameMkLst>
        </pc:graphicFrameChg>
        <pc:graphicFrameChg chg="add del">
          <ac:chgData name="Claire Tooth" userId="59dc44f9-c1ea-4df9-bbf4-dbf20e963bf4" providerId="ADAL" clId="{190B40AA-38FE-43E3-83F2-9E617CAA7254}" dt="2023-03-27T10:25:21.516" v="360" actId="26606"/>
          <ac:graphicFrameMkLst>
            <pc:docMk/>
            <pc:sldMk cId="1684794262" sldId="306"/>
            <ac:graphicFrameMk id="14" creationId="{EBF71B34-7BF8-8997-60CE-11558E09A83A}"/>
          </ac:graphicFrameMkLst>
        </pc:graphicFrameChg>
        <pc:graphicFrameChg chg="add del">
          <ac:chgData name="Claire Tooth" userId="59dc44f9-c1ea-4df9-bbf4-dbf20e963bf4" providerId="ADAL" clId="{190B40AA-38FE-43E3-83F2-9E617CAA7254}" dt="2023-03-27T10:32:26.989" v="443" actId="26606"/>
          <ac:graphicFrameMkLst>
            <pc:docMk/>
            <pc:sldMk cId="1684794262" sldId="306"/>
            <ac:graphicFrameMk id="19" creationId="{BDED36DF-68CD-AAB6-096D-AFA572FBABD1}"/>
          </ac:graphicFrameMkLst>
        </pc:graphicFrameChg>
      </pc:sldChg>
      <pc:sldChg chg="modSp add del mod">
        <pc:chgData name="Claire Tooth" userId="59dc44f9-c1ea-4df9-bbf4-dbf20e963bf4" providerId="ADAL" clId="{190B40AA-38FE-43E3-83F2-9E617CAA7254}" dt="2023-03-27T09:49:48.206" v="140" actId="2696"/>
        <pc:sldMkLst>
          <pc:docMk/>
          <pc:sldMk cId="1779078001" sldId="310"/>
        </pc:sldMkLst>
        <pc:spChg chg="mod">
          <ac:chgData name="Claire Tooth" userId="59dc44f9-c1ea-4df9-bbf4-dbf20e963bf4" providerId="ADAL" clId="{190B40AA-38FE-43E3-83F2-9E617CAA7254}" dt="2023-03-27T09:49:00.641" v="135" actId="6549"/>
          <ac:spMkLst>
            <pc:docMk/>
            <pc:sldMk cId="1779078001" sldId="310"/>
            <ac:spMk id="3" creationId="{7A28142C-8DB5-4E4D-9C5B-D41495233B16}"/>
          </ac:spMkLst>
        </pc:spChg>
      </pc:sldChg>
      <pc:sldChg chg="modSp mod">
        <pc:chgData name="Claire Tooth" userId="59dc44f9-c1ea-4df9-bbf4-dbf20e963bf4" providerId="ADAL" clId="{190B40AA-38FE-43E3-83F2-9E617CAA7254}" dt="2023-03-27T11:11:54.833" v="810" actId="255"/>
        <pc:sldMkLst>
          <pc:docMk/>
          <pc:sldMk cId="2690730214" sldId="311"/>
        </pc:sldMkLst>
        <pc:spChg chg="mod">
          <ac:chgData name="Claire Tooth" userId="59dc44f9-c1ea-4df9-bbf4-dbf20e963bf4" providerId="ADAL" clId="{190B40AA-38FE-43E3-83F2-9E617CAA7254}" dt="2023-03-27T11:11:54.833" v="810" actId="255"/>
          <ac:spMkLst>
            <pc:docMk/>
            <pc:sldMk cId="2690730214" sldId="311"/>
            <ac:spMk id="3" creationId="{4EE928EB-927D-208E-44F6-925501607CCA}"/>
          </ac:spMkLst>
        </pc:spChg>
      </pc:sldChg>
      <pc:sldChg chg="del">
        <pc:chgData name="Claire Tooth" userId="59dc44f9-c1ea-4df9-bbf4-dbf20e963bf4" providerId="ADAL" clId="{190B40AA-38FE-43E3-83F2-9E617CAA7254}" dt="2023-03-27T10:42:45.807" v="447" actId="2696"/>
        <pc:sldMkLst>
          <pc:docMk/>
          <pc:sldMk cId="4288256488" sldId="321"/>
        </pc:sldMkLst>
      </pc:sldChg>
      <pc:sldChg chg="modSp del mod">
        <pc:chgData name="Claire Tooth" userId="59dc44f9-c1ea-4df9-bbf4-dbf20e963bf4" providerId="ADAL" clId="{190B40AA-38FE-43E3-83F2-9E617CAA7254}" dt="2023-03-27T10:43:31.421" v="462" actId="2696"/>
        <pc:sldMkLst>
          <pc:docMk/>
          <pc:sldMk cId="3630793962" sldId="324"/>
        </pc:sldMkLst>
        <pc:spChg chg="mod">
          <ac:chgData name="Claire Tooth" userId="59dc44f9-c1ea-4df9-bbf4-dbf20e963bf4" providerId="ADAL" clId="{190B40AA-38FE-43E3-83F2-9E617CAA7254}" dt="2023-03-27T10:43:10.832" v="461" actId="20577"/>
          <ac:spMkLst>
            <pc:docMk/>
            <pc:sldMk cId="3630793962" sldId="324"/>
            <ac:spMk id="3" creationId="{7A28142C-8DB5-4E4D-9C5B-D41495233B16}"/>
          </ac:spMkLst>
        </pc:spChg>
      </pc:sldChg>
      <pc:sldChg chg="del">
        <pc:chgData name="Claire Tooth" userId="59dc44f9-c1ea-4df9-bbf4-dbf20e963bf4" providerId="ADAL" clId="{190B40AA-38FE-43E3-83F2-9E617CAA7254}" dt="2023-03-27T10:42:54.194" v="448" actId="2696"/>
        <pc:sldMkLst>
          <pc:docMk/>
          <pc:sldMk cId="3650491596" sldId="335"/>
        </pc:sldMkLst>
      </pc:sldChg>
      <pc:sldChg chg="addSp modSp mod">
        <pc:chgData name="Claire Tooth" userId="59dc44f9-c1ea-4df9-bbf4-dbf20e963bf4" providerId="ADAL" clId="{190B40AA-38FE-43E3-83F2-9E617CAA7254}" dt="2023-03-27T11:02:08.932" v="797" actId="14100"/>
        <pc:sldMkLst>
          <pc:docMk/>
          <pc:sldMk cId="3249074296" sldId="347"/>
        </pc:sldMkLst>
        <pc:spChg chg="mod">
          <ac:chgData name="Claire Tooth" userId="59dc44f9-c1ea-4df9-bbf4-dbf20e963bf4" providerId="ADAL" clId="{190B40AA-38FE-43E3-83F2-9E617CAA7254}" dt="2023-03-27T11:00:06.262" v="793" actId="20577"/>
          <ac:spMkLst>
            <pc:docMk/>
            <pc:sldMk cId="3249074296" sldId="347"/>
            <ac:spMk id="3" creationId="{1601DD92-C725-8668-D16F-78418E6383BF}"/>
          </ac:spMkLst>
        </pc:spChg>
        <pc:picChg chg="add mod">
          <ac:chgData name="Claire Tooth" userId="59dc44f9-c1ea-4df9-bbf4-dbf20e963bf4" providerId="ADAL" clId="{190B40AA-38FE-43E3-83F2-9E617CAA7254}" dt="2023-03-27T11:02:08.932" v="797" actId="14100"/>
          <ac:picMkLst>
            <pc:docMk/>
            <pc:sldMk cId="3249074296" sldId="347"/>
            <ac:picMk id="5" creationId="{4480ADF8-20A8-1B3A-582D-F49398DFA630}"/>
          </ac:picMkLst>
        </pc:picChg>
      </pc:sldChg>
      <pc:sldChg chg="modSp mod ord">
        <pc:chgData name="Claire Tooth" userId="59dc44f9-c1ea-4df9-bbf4-dbf20e963bf4" providerId="ADAL" clId="{190B40AA-38FE-43E3-83F2-9E617CAA7254}" dt="2023-03-27T11:10:52.693" v="809" actId="20577"/>
        <pc:sldMkLst>
          <pc:docMk/>
          <pc:sldMk cId="2155976625" sldId="372"/>
        </pc:sldMkLst>
        <pc:spChg chg="mod">
          <ac:chgData name="Claire Tooth" userId="59dc44f9-c1ea-4df9-bbf4-dbf20e963bf4" providerId="ADAL" clId="{190B40AA-38FE-43E3-83F2-9E617CAA7254}" dt="2023-03-27T11:10:52.693" v="809" actId="20577"/>
          <ac:spMkLst>
            <pc:docMk/>
            <pc:sldMk cId="2155976625" sldId="372"/>
            <ac:spMk id="9" creationId="{93167D99-E969-40B8-95EF-2AACEADF5526}"/>
          </ac:spMkLst>
        </pc:spChg>
      </pc:sldChg>
      <pc:sldChg chg="modSp mod">
        <pc:chgData name="Claire Tooth" userId="59dc44f9-c1ea-4df9-bbf4-dbf20e963bf4" providerId="ADAL" clId="{190B40AA-38FE-43E3-83F2-9E617CAA7254}" dt="2023-03-27T09:57:28.900" v="236" actId="20577"/>
        <pc:sldMkLst>
          <pc:docMk/>
          <pc:sldMk cId="2166983767" sldId="373"/>
        </pc:sldMkLst>
        <pc:spChg chg="mod">
          <ac:chgData name="Claire Tooth" userId="59dc44f9-c1ea-4df9-bbf4-dbf20e963bf4" providerId="ADAL" clId="{190B40AA-38FE-43E3-83F2-9E617CAA7254}" dt="2023-03-27T09:57:28.900" v="236" actId="20577"/>
          <ac:spMkLst>
            <pc:docMk/>
            <pc:sldMk cId="2166983767" sldId="373"/>
            <ac:spMk id="3" creationId="{6320726F-9677-67B0-C5A4-F748A379F1F8}"/>
          </ac:spMkLst>
        </pc:spChg>
      </pc:sldChg>
      <pc:sldChg chg="modSp del mod ord">
        <pc:chgData name="Claire Tooth" userId="59dc44f9-c1ea-4df9-bbf4-dbf20e963bf4" providerId="ADAL" clId="{190B40AA-38FE-43E3-83F2-9E617CAA7254}" dt="2023-03-27T10:55:07.473" v="613" actId="2696"/>
        <pc:sldMkLst>
          <pc:docMk/>
          <pc:sldMk cId="3078616266" sldId="374"/>
        </pc:sldMkLst>
        <pc:spChg chg="mod">
          <ac:chgData name="Claire Tooth" userId="59dc44f9-c1ea-4df9-bbf4-dbf20e963bf4" providerId="ADAL" clId="{190B40AA-38FE-43E3-83F2-9E617CAA7254}" dt="2023-03-27T10:00:36.752" v="284" actId="6549"/>
          <ac:spMkLst>
            <pc:docMk/>
            <pc:sldMk cId="3078616266" sldId="374"/>
            <ac:spMk id="3" creationId="{CFC46A3D-6A2C-0A76-5296-82A0888E0617}"/>
          </ac:spMkLst>
        </pc:spChg>
      </pc:sldChg>
      <pc:sldChg chg="modSp mod">
        <pc:chgData name="Claire Tooth" userId="59dc44f9-c1ea-4df9-bbf4-dbf20e963bf4" providerId="ADAL" clId="{190B40AA-38FE-43E3-83F2-9E617CAA7254}" dt="2023-03-27T11:02:43.123" v="799" actId="20577"/>
        <pc:sldMkLst>
          <pc:docMk/>
          <pc:sldMk cId="834854710" sldId="379"/>
        </pc:sldMkLst>
        <pc:spChg chg="mod">
          <ac:chgData name="Claire Tooth" userId="59dc44f9-c1ea-4df9-bbf4-dbf20e963bf4" providerId="ADAL" clId="{190B40AA-38FE-43E3-83F2-9E617CAA7254}" dt="2023-03-27T11:02:43.123" v="799" actId="20577"/>
          <ac:spMkLst>
            <pc:docMk/>
            <pc:sldMk cId="834854710" sldId="379"/>
            <ac:spMk id="3" creationId="{5BC0416C-C028-1523-A842-ABB50E6B1E96}"/>
          </ac:spMkLst>
        </pc:spChg>
      </pc:sldChg>
      <pc:sldChg chg="modSp mod ord">
        <pc:chgData name="Claire Tooth" userId="59dc44f9-c1ea-4df9-bbf4-dbf20e963bf4" providerId="ADAL" clId="{190B40AA-38FE-43E3-83F2-9E617CAA7254}" dt="2023-03-27T10:46:55.590" v="490" actId="20577"/>
        <pc:sldMkLst>
          <pc:docMk/>
          <pc:sldMk cId="2519438428" sldId="385"/>
        </pc:sldMkLst>
        <pc:spChg chg="mod">
          <ac:chgData name="Claire Tooth" userId="59dc44f9-c1ea-4df9-bbf4-dbf20e963bf4" providerId="ADAL" clId="{190B40AA-38FE-43E3-83F2-9E617CAA7254}" dt="2023-03-27T10:46:55.590" v="490" actId="20577"/>
          <ac:spMkLst>
            <pc:docMk/>
            <pc:sldMk cId="2519438428" sldId="385"/>
            <ac:spMk id="3" creationId="{7A28142C-8DB5-4E4D-9C5B-D41495233B16}"/>
          </ac:spMkLst>
        </pc:spChg>
      </pc:sldChg>
      <pc:sldChg chg="addSp delSp modSp mod">
        <pc:chgData name="Claire Tooth" userId="59dc44f9-c1ea-4df9-bbf4-dbf20e963bf4" providerId="ADAL" clId="{190B40AA-38FE-43E3-83F2-9E617CAA7254}" dt="2023-03-27T10:18:43.184" v="291" actId="14100"/>
        <pc:sldMkLst>
          <pc:docMk/>
          <pc:sldMk cId="792965801" sldId="386"/>
        </pc:sldMkLst>
        <pc:picChg chg="del">
          <ac:chgData name="Claire Tooth" userId="59dc44f9-c1ea-4df9-bbf4-dbf20e963bf4" providerId="ADAL" clId="{190B40AA-38FE-43E3-83F2-9E617CAA7254}" dt="2023-03-27T10:10:42.337" v="288" actId="21"/>
          <ac:picMkLst>
            <pc:docMk/>
            <pc:sldMk cId="792965801" sldId="386"/>
            <ac:picMk id="6" creationId="{3EE35485-52E8-2A12-C823-4AFE347357B2}"/>
          </ac:picMkLst>
        </pc:picChg>
        <pc:picChg chg="add mod">
          <ac:chgData name="Claire Tooth" userId="59dc44f9-c1ea-4df9-bbf4-dbf20e963bf4" providerId="ADAL" clId="{190B40AA-38FE-43E3-83F2-9E617CAA7254}" dt="2023-03-27T10:18:43.184" v="291" actId="14100"/>
          <ac:picMkLst>
            <pc:docMk/>
            <pc:sldMk cId="792965801" sldId="386"/>
            <ac:picMk id="1026" creationId="{F1461B9A-EF87-7534-AFE2-5D8CE26135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5B22B-B9D3-4FF2-A451-8693BCD38AF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E495B-09D9-4D8F-BC0B-49CCDD128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47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E495B-09D9-4D8F-BC0B-49CCDD1280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36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E495B-09D9-4D8F-BC0B-49CCDD1280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751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E495B-09D9-4D8F-BC0B-49CCDD1280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842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E495B-09D9-4D8F-BC0B-49CCDD1280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352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E495B-09D9-4D8F-BC0B-49CCDD1280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449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E495B-09D9-4D8F-BC0B-49CCDD1280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951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E495B-09D9-4D8F-BC0B-49CCDD1280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935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E495B-09D9-4D8F-BC0B-49CCDD1280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168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E495B-09D9-4D8F-BC0B-49CCDD12807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72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E495B-09D9-4D8F-BC0B-49CCDD12807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600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E495B-09D9-4D8F-BC0B-49CCDD12807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4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E495B-09D9-4D8F-BC0B-49CCDD1280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712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Links/contacts at the end of the presentation.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E495B-09D9-4D8F-BC0B-49CCDD1280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688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complete the feedback forms!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https://forms.office.com/r/yhLC73Aszq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E495B-09D9-4D8F-BC0B-49CCDD1280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79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E495B-09D9-4D8F-BC0B-49CCDD1280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00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E495B-09D9-4D8F-BC0B-49CCDD1280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02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E495B-09D9-4D8F-BC0B-49CCDD1280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487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E495B-09D9-4D8F-BC0B-49CCDD1280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00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E495B-09D9-4D8F-BC0B-49CCDD1280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987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E495B-09D9-4D8F-BC0B-49CCDD1280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583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E495B-09D9-4D8F-BC0B-49CCDD1280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8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9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3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6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7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5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2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6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5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9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0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ndwell-leeds.org.uk/professionals/mindwell-self-help-resources/sleep-self-help/" TargetMode="External"/><Relationship Id="rId5" Type="http://schemas.openxmlformats.org/officeDocument/2006/relationships/hyperlink" Target="https://www.twinkl.co.uk/resource/the-sleep-charity-keeping-a-sleep-diary-t-p-1655326543" TargetMode="External"/><Relationship Id="rId4" Type="http://schemas.openxmlformats.org/officeDocument/2006/relationships/hyperlink" Target="https://www.twinkl.co.uk/resource/the-sleep-charity-editable-bedtime-routines-checklist-t-p-1655323076" TargetMode="Externa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leepcharity.org.uk/national-sleep-helplin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eepline.com/" TargetMode="External"/><Relationship Id="rId5" Type="http://schemas.openxmlformats.org/officeDocument/2006/relationships/hyperlink" Target="https://thesleepcharity.org.uk/information-support/adults/sleep-hygiene/" TargetMode="External"/><Relationship Id="rId4" Type="http://schemas.openxmlformats.org/officeDocument/2006/relationships/hyperlink" Target="https://www.swrecoverycollege.nhs.uk/wp-content/uploads/SLEEP-HANDBOOK-ghc-A-self-help-guide-A5-20pg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ala.org.uk/your-healthcare/ereferrals-home/ereferrals/school-nursing-calderdale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mentallyhealthyschools.org.uk/" TargetMode="External"/><Relationship Id="rId4" Type="http://schemas.openxmlformats.org/officeDocument/2006/relationships/hyperlink" Target="http://www.openmindscalderdale.org.u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mindscamhs.org.uk/silvercloud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ng.com/images/search?view=detailV2&amp;ccid=tpgPCc7r&amp;id=8B87BA58759DA8C1BD72D5DAF4721FD813D9D403&amp;thid=OIP.tpgPCc7rlZPCNXiFjtTO8gHaE8&amp;mediaurl=https%3a%2f%2fwww.verywellhealth.com%2fthmb%2fZXALi8R12qExkhBrINDU3eQOAZk%3d%2f1500x1000%2ffilters%3ano_upscale()%3amax_bytes(150000)%3astrip_icc()%2fthe-four-stages-of-sleep-2795920_FINAL-5c05c2fc46e0fb00018dac3d.png&amp;cdnurl=https%3a%2f%2fth.bing.com%2fth%2fid%2fR.b6980f09ceeb9593c23578858ed4cef2%3frik%3dA9TZE9gfcvTa1Q%26pid%3dImgRaw%26r%3d0&amp;exph=1000&amp;expw=1500&amp;q=four+stages+of+sleep&amp;simid=608014550315966173&amp;FORM=IRPRST&amp;ck=38A0F1BF334E0173199B0FD2873BD292&amp;selectedIndex=0&amp;idpp=overlayview&amp;ajaxhist=0&amp;ajaxserp=0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ng.com/images/search?view=detailV2&amp;ccid=x953QAWZ&amp;id=778E79BA07824FED14D18D851D85E5BD80046AC6&amp;thid=OIP.x953QAWZZPD24vTXAh_IdAHaHa&amp;mediaurl=https%3A%2F%2Fi.pinimg.com%2Foriginals%2Fd0%2F23%2F81%2Fd023810e2790fe66e0a79e34ea23bd0f.png&amp;exph=850&amp;expw=850&amp;q=child+sleep+cycle&amp;simid=608054742613368969&amp;form=IRPRST&amp;ck=16E9F7652A40F8FEF8282D12AD2CB401&amp;selectedindex=10&amp;ajaxhist=0&amp;ajaxserp=0&amp;vt=0&amp;sim=11&amp;cdnurl=https%3A%2F%2Fth.bing.com%2Fth%2Fid%2FR.c7de7740059964f0f6e2f4d7021fc874%3Frik%3DxmoEgL3lhR2FjQ%26pid%3DImgRaw%26r%3D0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464081"/>
            <a:ext cx="6891280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latin typeface="Modern Love" panose="04090805081005020601" pitchFamily="82" charset="0"/>
              </a:rPr>
              <a:t>Supporting Sleep Difficulties</a:t>
            </a:r>
            <a:endParaRPr lang="en-US" sz="6600" dirty="0">
              <a:latin typeface="Modern Love" panose="04090805081005020601" pitchFamily="82" charset="0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E99B87F2-DA46-474D-9A96-3F0CDC10E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90" y="5641975"/>
            <a:ext cx="25590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louds coming from a mug">
            <a:extLst>
              <a:ext uri="{FF2B5EF4-FFF2-40B4-BE49-F238E27FC236}">
                <a16:creationId xmlns:a16="http://schemas.microsoft.com/office/drawing/2014/main" id="{53BF7A90-69D5-F2A0-6751-3FD3D3D855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r="2578" b="2"/>
          <a:stretch/>
        </p:blipFill>
        <p:spPr>
          <a:xfrm>
            <a:off x="7996987" y="1673369"/>
            <a:ext cx="3521913" cy="3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40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>
                <a:latin typeface="Modern Love" panose="04090805081005020601" pitchFamily="82" charset="0"/>
              </a:rPr>
              <a:t>Sleep disruption</a:t>
            </a:r>
            <a:endParaRPr lang="en-GB" sz="6600" dirty="0">
              <a:latin typeface="Modern Love" panose="04090805081005020601" pitchFamily="8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167D99-E969-40B8-95EF-2AACEADF5526}"/>
              </a:ext>
            </a:extLst>
          </p:cNvPr>
          <p:cNvSpPr txBox="1">
            <a:spLocks/>
          </p:cNvSpPr>
          <p:nvPr/>
        </p:nvSpPr>
        <p:spPr>
          <a:xfrm>
            <a:off x="6296707" y="3002936"/>
            <a:ext cx="4944236" cy="2936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think of any examples of possible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causes of sleep disruption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CB4D667-3A83-46E0-8875-15C012A9D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 result for child sleep disruption">
            <a:extLst>
              <a:ext uri="{FF2B5EF4-FFF2-40B4-BE49-F238E27FC236}">
                <a16:creationId xmlns:a16="http://schemas.microsoft.com/office/drawing/2014/main" id="{CD701211-1B0D-84C7-EBA1-6D7FC043D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8" r="2" b="4798"/>
          <a:stretch/>
        </p:blipFill>
        <p:spPr bwMode="auto">
          <a:xfrm>
            <a:off x="1090652" y="2220373"/>
            <a:ext cx="4115403" cy="41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7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CB4D667-3A83-46E0-8875-15C012A9D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0726F-9677-67B0-C5A4-F748A379F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1929384"/>
            <a:ext cx="10853928" cy="475405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Stress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worry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sleeping patterns (e.g. staying up late playing computer games)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such as a noisy, bright, or uncomfortable bedroom 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Difficult life events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such as bereavement, parents getting divorced or having a fight with a friend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ill-health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or pain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Unwanted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side effects of medication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Emotional difficulties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e.g. anxiety or low mood </a:t>
            </a:r>
          </a:p>
          <a:p>
            <a:r>
              <a:rPr lang="en-US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Hormonal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changes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3518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600" dirty="0">
                <a:latin typeface="Modern Love" panose="04090805081005020601" pitchFamily="82" charset="0"/>
              </a:rPr>
              <a:t>Common causes of sleep disruption</a:t>
            </a:r>
            <a:endParaRPr lang="en-GB" sz="4600" dirty="0">
              <a:latin typeface="Modern Love" panose="0409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8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28151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Modern Love" panose="04090805081005020601" pitchFamily="82" charset="0"/>
              </a:rPr>
              <a:t>Bad habits – what keeps sleep difficulties going?</a:t>
            </a:r>
            <a:endParaRPr lang="en-GB" sz="4800" dirty="0">
              <a:latin typeface="Modern Love" panose="04090805081005020601" pitchFamily="8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167D99-E969-40B8-95EF-2AACEADF5526}"/>
              </a:ext>
            </a:extLst>
          </p:cNvPr>
          <p:cNvSpPr txBox="1">
            <a:spLocks/>
          </p:cNvSpPr>
          <p:nvPr/>
        </p:nvSpPr>
        <p:spPr>
          <a:xfrm>
            <a:off x="571500" y="2105701"/>
            <a:ext cx="11074400" cy="43204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When someone has had sleep difficulties for a long time, they can develop some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bad habits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 can cause sleep problems to continue, or even make them worse. Below are some examples of these habits: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having a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routine</a:t>
            </a:r>
          </a:p>
          <a:p>
            <a:pPr lvl="1">
              <a:lnSpc>
                <a:spcPct val="10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Napping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bedroom environment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Attitude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bed and bedroom</a:t>
            </a:r>
          </a:p>
          <a:p>
            <a:pPr lvl="1">
              <a:lnSpc>
                <a:spcPct val="10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Worrying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about sleep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CB4D667-3A83-46E0-8875-15C012A9D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child napping cartoon">
            <a:extLst>
              <a:ext uri="{FF2B5EF4-FFF2-40B4-BE49-F238E27FC236}">
                <a16:creationId xmlns:a16="http://schemas.microsoft.com/office/drawing/2014/main" id="{53A52C56-5230-4700-A78A-25CD91E9E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87" y="3429000"/>
            <a:ext cx="25908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5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Modern Love" panose="04090805081005020601" pitchFamily="82" charset="0"/>
              </a:rPr>
              <a:t>Taking a closer look at sleep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167D99-E969-40B8-95EF-2AACEADF5526}"/>
              </a:ext>
            </a:extLst>
          </p:cNvPr>
          <p:cNvSpPr txBox="1">
            <a:spLocks/>
          </p:cNvSpPr>
          <p:nvPr/>
        </p:nvSpPr>
        <p:spPr>
          <a:xfrm>
            <a:off x="669036" y="2509939"/>
            <a:ext cx="10853928" cy="35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CB4D667-3A83-46E0-8875-15C012A9D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928EB-927D-208E-44F6-92550160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18" y="1929384"/>
            <a:ext cx="10684764" cy="475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There may be several factors contributing to your child’s sleep difficulties – including some you aren’t even aware of. 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Are they going to bed at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same time each night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getting up at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same time each morning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their bedroom 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comfortable environment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sleeping in? 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 they find it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more difficult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sleep at night when they have had a nap during the day? 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Are they spending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too much time in bed not sleeping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Are there any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worries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keeping them awake?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30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7" y="1412483"/>
            <a:ext cx="10512425" cy="40330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9600" dirty="0">
                <a:latin typeface="Modern Love" panose="04090805081005020601" pitchFamily="82" charset="0"/>
              </a:rPr>
              <a:t>How can you support healthy sleep?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EEB7DD8-0D5B-4092-9376-34585E399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67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Modern Love" panose="04090805081005020601" pitchFamily="82" charset="0"/>
              </a:rPr>
              <a:t>What can you do?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CB4D667-3A83-46E0-8875-15C012A9D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1DD92-C725-8668-D16F-78418E6383BF}"/>
              </a:ext>
            </a:extLst>
          </p:cNvPr>
          <p:cNvSpPr txBox="1">
            <a:spLocks/>
          </p:cNvSpPr>
          <p:nvPr/>
        </p:nvSpPr>
        <p:spPr>
          <a:xfrm>
            <a:off x="669037" y="1881251"/>
            <a:ext cx="10853927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Create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relaxing sleep routine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enough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daylight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 good for sleep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Avoid screens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before bed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’t eat or drink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 to bedtime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Avoid daytime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napping</a:t>
            </a:r>
          </a:p>
        </p:txBody>
      </p:sp>
      <p:pic>
        <p:nvPicPr>
          <p:cNvPr id="5" name="Picture 4" descr="Bunny stuff lying in bed and alarm clock">
            <a:extLst>
              <a:ext uri="{FF2B5EF4-FFF2-40B4-BE49-F238E27FC236}">
                <a16:creationId xmlns:a16="http://schemas.microsoft.com/office/drawing/2014/main" id="{4480ADF8-20A8-1B3A-582D-F49398DFA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13" y="2189311"/>
            <a:ext cx="4928255" cy="36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74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latin typeface="Modern Love" panose="04090805081005020601" pitchFamily="82" charset="0"/>
              </a:rPr>
              <a:t>White Noise</a:t>
            </a:r>
            <a:endParaRPr lang="en-GB" sz="6600" dirty="0">
              <a:latin typeface="Modern Love" panose="04090805081005020601" pitchFamily="82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CB4D667-3A83-46E0-8875-15C012A9D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0416C-C028-1523-A842-ABB50E6B1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1911095"/>
            <a:ext cx="10853928" cy="475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White noise can help people sleep when they are in a noisy environment that they cannot control. 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works by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blending external sounds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that your brain pays less attention to them. This is known as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sound masking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The white noise is 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repetitive sound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that does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not require your attention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Music isn’t used as this can evoke memories or thoughts which can draw your attention and keep you wakeful. 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If your child is disturbed by noises at night, when they are trying to sleep, play a white noise recording of the sea for them to mask the external noises.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54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7200" dirty="0">
                <a:latin typeface="Modern Love" panose="04090805081005020601" pitchFamily="82" charset="0"/>
              </a:rPr>
              <a:t>Resources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CB4D667-3A83-46E0-8875-15C012A9D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09F62F-40A8-967E-5EBD-224433E051F0}"/>
              </a:ext>
            </a:extLst>
          </p:cNvPr>
          <p:cNvSpPr txBox="1"/>
          <p:nvPr/>
        </p:nvSpPr>
        <p:spPr>
          <a:xfrm>
            <a:off x="1" y="6496869"/>
            <a:ext cx="7835900" cy="410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Taken from: 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The Sleep Charity: Editable Bedtime Routines Checklist (twinkl.co.uk)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The Sleep Charity: Keeping a Sleep Diary (teacher made) (twinkl.co.uk)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Sleep self-help resources -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MindWell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(mindwell-leeds.org.uk)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B8CD60-E4CD-10D6-9980-04409DC9BA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144338" y="2580584"/>
            <a:ext cx="4581979" cy="3183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457772-411C-36AB-E0D2-D92BB81AD2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7648537" y="2733742"/>
            <a:ext cx="4561727" cy="3205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6E3288-9F74-8B45-CC4D-4621E0789F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7786" y="2189311"/>
            <a:ext cx="4875854" cy="342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84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>
                <a:latin typeface="Modern Love" panose="04090805081005020601" pitchFamily="82" charset="0"/>
              </a:rPr>
              <a:t>Useful sleep services</a:t>
            </a:r>
            <a:endParaRPr lang="en-GB" sz="6600" dirty="0">
              <a:latin typeface="Modern Love" panose="04090805081005020601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8142C-8DB5-4E4D-9C5B-D41495233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30" y="2137538"/>
            <a:ext cx="11127740" cy="4438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Sleep Tight Course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five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week online course run by the Family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upport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eam at a variety of times throughout the week to support parents who work or may have difficulties with childcare.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01706 399970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Sleep Helpline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Trained sleep advisors can help with concerns about c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hildren’s sleep issues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lines are open Sunday – Thursday 7pm – 9pm  call: 0330 353 0541. You can find more information at: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Sleep Helpline - The Sleep Charity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Sleep Fairies (Unique Ways)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Unique Ways is a charity for families with children with disabilities. They have qualified sleep practitioners who can support you and your child. 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 them on 01422 343090 or visit the website at www.uniqueways.org.uk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A0DAD97-69CF-49E9-9371-C3E0DBDB3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794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Modern Love" panose="04090805081005020601" pitchFamily="82" charset="0"/>
              </a:rPr>
              <a:t>Useful reads</a:t>
            </a:r>
            <a:endParaRPr lang="en-GB" sz="6600" dirty="0">
              <a:latin typeface="Modern Love" panose="04090805081005020601" pitchFamily="82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A0DAD97-69CF-49E9-9371-C3E0DBDB3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99E760-31D6-A329-900E-3B3CA7ACBCFB}"/>
              </a:ext>
            </a:extLst>
          </p:cNvPr>
          <p:cNvSpPr txBox="1"/>
          <p:nvPr/>
        </p:nvSpPr>
        <p:spPr>
          <a:xfrm>
            <a:off x="669036" y="2532920"/>
            <a:ext cx="101489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NHS Self Help Sleep Guide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SLEEP-HANDBOOK-ghc-A-self-help-guide-A5-20pgs.pdf (swrecoverycollege.nhs.uk)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Sleep Charity, Sleep hygiene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Sleep Hygiene - The Sleep Charity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Sleep Line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Sleepline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- Mattresses and Product Reviews | Better Sleep Starts Tonight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4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Modern Love" panose="04090805081005020601" pitchFamily="82" charset="0"/>
              </a:rPr>
              <a:t>Introductions</a:t>
            </a:r>
            <a:endParaRPr lang="en-GB" sz="6600" dirty="0">
              <a:latin typeface="Modern Love" panose="04090805081005020601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8142C-8DB5-4E4D-9C5B-D41495233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2055813"/>
            <a:ext cx="10964164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Claire Tooth– Education Mental Health Practitioner (EMHP)</a:t>
            </a:r>
          </a:p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Calderdale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MHST (Mental Health Support team)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safe space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talk confidentially, share experiences and ideas.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9CA9CC6-D52B-4D3E-B4DC-C4343DEED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611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Modern Love" panose="04090805081005020601" pitchFamily="82" charset="0"/>
              </a:rPr>
              <a:t>Useful links</a:t>
            </a:r>
            <a:endParaRPr lang="en-GB" sz="6600" dirty="0">
              <a:latin typeface="Modern Love" panose="04090805081005020601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8142C-8DB5-4E4D-9C5B-D41495233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1" y="2055813"/>
            <a:ext cx="11398504" cy="4471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Calderdale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School Nursing Team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to manage long and short-term conditions in 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settings for children and young people. 5-19 years: 030 3330 9974 (duty line) or online referral via 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online referral form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Brew Project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– 1:1 support sessions with a wellbeing officer or a 1:1 walk and talk service. 5-17 years.</a:t>
            </a: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Contact details: 01422 730015 or support@invictuswellbeing.com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Open Minds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website – advice and resources for young people, parents and schools: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www.openmindscalderdale.org.uk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Mentally Healthy Schools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website by Anna Freud – resources for young people and schools.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www.mentallyhealthyschools.org.uk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A0DAD97-69CF-49E9-9371-C3E0DBDB3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3A7EE421-9816-40C8-A802-C66F80F09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611" y="5447327"/>
            <a:ext cx="1436370" cy="57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EE76CA-94CE-CA34-FBAA-3D9664F5AD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3791" y="3214286"/>
            <a:ext cx="1246188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BCB9E0F-80B4-4BE1-A13D-A796E818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err="1">
                <a:latin typeface="Modern Love" panose="04090805081005020601" pitchFamily="82" charset="0"/>
              </a:rPr>
              <a:t>SilverCloud</a:t>
            </a:r>
            <a:r>
              <a:rPr lang="en-US" sz="3600" dirty="0">
                <a:latin typeface="Modern Love" panose="04090805081005020601" pitchFamily="82" charset="0"/>
              </a:rPr>
              <a:t>: Digital Mental Health Support</a:t>
            </a:r>
            <a:endParaRPr lang="en-GB" sz="2800" dirty="0">
              <a:latin typeface="Modern Love" panose="04090805081005020601" pitchFamily="82" charset="0"/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38D1E1"/>
          </a:solidFill>
          <a:ln w="38100" cap="rnd">
            <a:solidFill>
              <a:srgbClr val="38D1E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8142C-8DB5-4E4D-9C5B-D41495233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2" y="1979480"/>
            <a:ext cx="11547566" cy="4703959"/>
          </a:xfrm>
        </p:spPr>
        <p:txBody>
          <a:bodyPr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an Anxious Child (4-12 years)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and 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an Anxious Teen (13 plus) 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online interventions for parental use alongside their child. The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based on CBT and built in conjunction with leading clinical experts. These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 psychoeducation, tools and activities in a safe confidential space to help parents support their children.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more information please contact silvercloud@northpoint.org.uk or 01422 300 001.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Referrals can be made here: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Silvercloud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| Northpoint Wellbeing - Open Minds (CAMHS) (openmindscamhs.org.uk)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A0DAD97-69CF-49E9-9371-C3E0DBDB3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138014A-49EA-43CA-4382-D8BD4BF81F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291"/>
          <a:stretch/>
        </p:blipFill>
        <p:spPr>
          <a:xfrm>
            <a:off x="8791303" y="5981808"/>
            <a:ext cx="3292374" cy="7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38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2"/>
            <a:ext cx="4904669" cy="36661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latin typeface="Modern Love" panose="04090805081005020601" pitchFamily="82" charset="0"/>
              </a:rPr>
              <a:t>Thank you for listening!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8142C-8DB5-4E4D-9C5B-D41495233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A0DAD97-69CF-49E9-9371-C3E0DBDB3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3D1B103C-CBA7-426D-B4B4-944ED065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90" y="5641975"/>
            <a:ext cx="25590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1461B9A-EF87-7534-AFE2-5D8CE2613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489" y="1963737"/>
            <a:ext cx="2667423" cy="266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6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Modern Love" panose="04090805081005020601" pitchFamily="82" charset="0"/>
              </a:rPr>
              <a:t>Aims</a:t>
            </a:r>
            <a:endParaRPr lang="en-GB" sz="6600" dirty="0">
              <a:latin typeface="Modern Love" panose="04090805081005020601" pitchFamily="8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007B1A-14D6-49E4-BFFF-A19C46E7C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388" y="2791826"/>
            <a:ext cx="6894576" cy="29600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understand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sleep cycle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understand what can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contribute towards sleep difficulties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know what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habits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(good and bad) can impact on sleep difficulties.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know some useful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strategies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supporting sleep difficulties.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E7B0F92-D197-41C9-8682-73B5B3A96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age result for Aim High Clip Art">
            <a:extLst>
              <a:ext uri="{FF2B5EF4-FFF2-40B4-BE49-F238E27FC236}">
                <a16:creationId xmlns:a16="http://schemas.microsoft.com/office/drawing/2014/main" id="{07DD2F24-857E-4519-B7B7-005BD023B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1"/>
          <a:stretch/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3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latin typeface="Modern Love" panose="04090805081005020601" pitchFamily="82" charset="0"/>
              </a:rPr>
              <a:t>The 4 Stages of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8142C-8DB5-4E4D-9C5B-D41495233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2DEFF"/>
          </a:solidFill>
          <a:ln w="38100" cap="rnd">
            <a:solidFill>
              <a:srgbClr val="32DE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D98290D-E102-A9B7-6263-640566C2A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10412"/>
            <a:ext cx="7214616" cy="48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DA0DAD97-69CF-49E9-9371-C3E0DBDB3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BAB5E6-FE65-BEB9-C9C2-7D700BF3EC41}"/>
              </a:ext>
            </a:extLst>
          </p:cNvPr>
          <p:cNvSpPr txBox="1"/>
          <p:nvPr/>
        </p:nvSpPr>
        <p:spPr>
          <a:xfrm>
            <a:off x="9609242" y="6555507"/>
            <a:ext cx="25827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Image from: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four stages of sleep - Bing images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5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CB4D667-3A83-46E0-8875-15C012A9D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0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600" dirty="0">
                <a:latin typeface="Modern Love" panose="04090805081005020601" pitchFamily="82" charset="0"/>
              </a:rPr>
              <a:t>The 4 Stages of Sleep: Stages 1 &amp; 2</a:t>
            </a:r>
            <a:endParaRPr lang="en-GB" sz="4600" dirty="0">
              <a:latin typeface="Modern Love" panose="04090805081005020601" pitchFamily="8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936618-607F-626C-5AC4-9FF86222CF78}"/>
              </a:ext>
            </a:extLst>
          </p:cNvPr>
          <p:cNvSpPr txBox="1">
            <a:spLocks/>
          </p:cNvSpPr>
          <p:nvPr/>
        </p:nvSpPr>
        <p:spPr>
          <a:xfrm>
            <a:off x="669036" y="2043081"/>
            <a:ext cx="5045964" cy="445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Stage 1 -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NREM</a:t>
            </a:r>
            <a:r>
              <a:rPr kumimoji="0" lang="en-US" sz="36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Very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easy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 wake up from – closest stage to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bein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awake</a:t>
            </a:r>
          </a:p>
          <a:p>
            <a:pPr>
              <a:lnSpc>
                <a:spcPct val="100000"/>
              </a:lnSpc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 still be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aware of their surroundings</a:t>
            </a:r>
          </a:p>
          <a:p>
            <a:pPr>
              <a:lnSpc>
                <a:spcPct val="100000"/>
              </a:lnSpc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stage lasts between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1-10mins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800" b="0" i="0" dirty="0">
              <a:solidFill>
                <a:srgbClr val="404248"/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dirty="0">
              <a:solidFill>
                <a:srgbClr val="404248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800" b="0" i="0" dirty="0">
              <a:solidFill>
                <a:srgbClr val="404248"/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dirty="0">
              <a:solidFill>
                <a:srgbClr val="404248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2A7F2E-FAC2-588A-529A-D869B575E55D}"/>
              </a:ext>
            </a:extLst>
          </p:cNvPr>
          <p:cNvSpPr txBox="1">
            <a:spLocks/>
          </p:cNvSpPr>
          <p:nvPr/>
        </p:nvSpPr>
        <p:spPr>
          <a:xfrm>
            <a:off x="6477002" y="2030350"/>
            <a:ext cx="5045964" cy="445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Stage 2 -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NREM</a:t>
            </a:r>
            <a:r>
              <a:rPr kumimoji="0" lang="en-US" sz="36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b="0" u="sng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i="0" dirty="0"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b="1" i="0" dirty="0"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light sleep stage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our body for deeper sleep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0" i="0" dirty="0"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Lasts up to </a:t>
            </a:r>
            <a:r>
              <a:rPr lang="en-US" b="1" i="0" dirty="0"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20mins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Sleepers in this stage are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harder to wake up</a:t>
            </a:r>
            <a:endParaRPr lang="en-US" b="1" i="0" dirty="0">
              <a:solidFill>
                <a:srgbClr val="404248"/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dirty="0">
              <a:solidFill>
                <a:srgbClr val="404248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800" b="0" i="0" dirty="0">
              <a:solidFill>
                <a:srgbClr val="404248"/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dirty="0">
              <a:solidFill>
                <a:srgbClr val="404248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7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CB4D667-3A83-46E0-8875-15C012A9D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3518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600" dirty="0">
                <a:latin typeface="Modern Love" panose="04090805081005020601" pitchFamily="82" charset="0"/>
              </a:rPr>
              <a:t>The 4 Stages of Sleep: Stages 3 &amp; 4</a:t>
            </a:r>
            <a:endParaRPr lang="en-GB" sz="4600" dirty="0">
              <a:latin typeface="Modern Love" panose="04090805081005020601" pitchFamily="8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936618-607F-626C-5AC4-9FF86222CF78}"/>
              </a:ext>
            </a:extLst>
          </p:cNvPr>
          <p:cNvSpPr txBox="1">
            <a:spLocks/>
          </p:cNvSpPr>
          <p:nvPr/>
        </p:nvSpPr>
        <p:spPr>
          <a:xfrm>
            <a:off x="669036" y="2043081"/>
            <a:ext cx="5045964" cy="44575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Stage 3 -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NREM</a:t>
            </a:r>
            <a:r>
              <a:rPr kumimoji="0" lang="en-US" sz="36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Deep sleep stage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also known as delta sleep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wake a person up from this stage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of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estorative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sleep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Begins about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35-45mins after falling asleep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800" b="0" i="0" dirty="0">
              <a:solidFill>
                <a:srgbClr val="404248"/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dirty="0">
              <a:solidFill>
                <a:srgbClr val="404248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800" b="0" i="0" dirty="0">
              <a:solidFill>
                <a:srgbClr val="404248"/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dirty="0">
              <a:solidFill>
                <a:srgbClr val="404248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2A7F2E-FAC2-588A-529A-D869B575E55D}"/>
              </a:ext>
            </a:extLst>
          </p:cNvPr>
          <p:cNvSpPr txBox="1">
            <a:spLocks/>
          </p:cNvSpPr>
          <p:nvPr/>
        </p:nvSpPr>
        <p:spPr>
          <a:xfrm>
            <a:off x="6477002" y="2043081"/>
            <a:ext cx="5045964" cy="4457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9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Stage 4 - </a:t>
            </a:r>
            <a:r>
              <a:rPr kumimoji="0" lang="en-US" sz="3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REM</a:t>
            </a:r>
            <a:r>
              <a:rPr kumimoji="0" lang="en-US" sz="39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b="0" u="sng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eye movement (REM) sleep occurs after about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90mins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sleeping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REM lasts around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10mins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then gets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longer in the second half of the night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young children spend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time in REM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sleep than adults</a:t>
            </a:r>
            <a:endParaRPr lang="en-US" dirty="0">
              <a:solidFill>
                <a:srgbClr val="404248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800" b="0" i="0" dirty="0">
              <a:solidFill>
                <a:srgbClr val="404248"/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dirty="0">
              <a:solidFill>
                <a:srgbClr val="404248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8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0"/>
            <a:ext cx="4241800" cy="35692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latin typeface="Modern Love" panose="04090805081005020601" pitchFamily="82" charset="0"/>
              </a:rPr>
              <a:t>Sleep quiz!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8142C-8DB5-4E4D-9C5B-D41495233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8581" y="4631161"/>
            <a:ext cx="3562483" cy="15694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103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7F450277-0F6D-EEF0-D40C-D7F8B496F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3438" y="640080"/>
            <a:ext cx="4347819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DA0DAD97-69CF-49E9-9371-C3E0DBDB3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06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latin typeface="Modern Love" panose="04090805081005020601" pitchFamily="82" charset="0"/>
              </a:rPr>
              <a:t>Sleep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8142C-8DB5-4E4D-9C5B-D41495233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2DEFF"/>
          </a:solidFill>
          <a:ln w="38100" cap="rnd">
            <a:solidFill>
              <a:srgbClr val="32DE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CA2628DF-3EAD-3925-6CFA-A12DE783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41651" y="109728"/>
            <a:ext cx="6748272" cy="67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DA0DAD97-69CF-49E9-9371-C3E0DBDB3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BAB5E6-FE65-BEB9-C9C2-7D700BF3EC41}"/>
              </a:ext>
            </a:extLst>
          </p:cNvPr>
          <p:cNvSpPr txBox="1"/>
          <p:nvPr/>
        </p:nvSpPr>
        <p:spPr>
          <a:xfrm>
            <a:off x="9821691" y="6611779"/>
            <a:ext cx="2408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Image from: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child sleep cycle - Bing images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1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DE8AA-26C8-449D-82D4-3A6A93F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latin typeface="Modern Love" panose="04090805081005020601" pitchFamily="82" charset="0"/>
              </a:rPr>
              <a:t>Sleep difficulties</a:t>
            </a:r>
            <a:endParaRPr lang="en-GB" sz="6600" dirty="0">
              <a:latin typeface="Modern Love" panose="04090805081005020601" pitchFamily="82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CB4D667-3A83-46E0-8875-15C012A9D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6" t="-1169" b="38566"/>
          <a:stretch/>
        </p:blipFill>
        <p:spPr bwMode="auto">
          <a:xfrm>
            <a:off x="10793087" y="174561"/>
            <a:ext cx="1290590" cy="10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4520-E18A-4E5B-122E-6E0BECEDC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964" y="1947673"/>
            <a:ext cx="10998200" cy="4735766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Many of us experience trouble with sleeping at some point in our lives. Sleep difficulties usually include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trouble falling asleep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getting back to sleep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when you wake up in the night. </a:t>
            </a:r>
          </a:p>
          <a:p>
            <a:pPr marL="0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Anxiety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low mood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also affect sleep. If you feel anxious, you can find it hard to settle your mind to sleep and poor sleep can further lower mood.</a:t>
            </a:r>
          </a:p>
          <a:p>
            <a:pPr marL="0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Getting a good night’s sleep is key to having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positive physical and mental health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5443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45255f-a452-4a41-b574-93925d7cb936" xsi:nil="true"/>
    <lcf76f155ced4ddcb4097134ff3c332f xmlns="e9073ca4-3077-4be7-844f-dc98344530d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9E48834B653B41971D205A9DC97414" ma:contentTypeVersion="16" ma:contentTypeDescription="Create a new document." ma:contentTypeScope="" ma:versionID="b5424296665b62371856662b80d55a29">
  <xsd:schema xmlns:xsd="http://www.w3.org/2001/XMLSchema" xmlns:xs="http://www.w3.org/2001/XMLSchema" xmlns:p="http://schemas.microsoft.com/office/2006/metadata/properties" xmlns:ns2="e9073ca4-3077-4be7-844f-dc98344530d1" xmlns:ns3="ec45255f-a452-4a41-b574-93925d7cb936" targetNamespace="http://schemas.microsoft.com/office/2006/metadata/properties" ma:root="true" ma:fieldsID="5ff7f26d26f86a0720ca341ce6365f73" ns2:_="" ns3:_="">
    <xsd:import namespace="e9073ca4-3077-4be7-844f-dc98344530d1"/>
    <xsd:import namespace="ec45255f-a452-4a41-b574-93925d7cb9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73ca4-3077-4be7-844f-dc9834453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f165af-2428-4ab7-b2a5-16a1d5d593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5255f-a452-4a41-b574-93925d7cb9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0f33e5-ea10-4d89-bbdb-e04a25d72af0}" ma:internalName="TaxCatchAll" ma:showField="CatchAllData" ma:web="ec45255f-a452-4a41-b574-93925d7cb9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EAC479-56B4-4844-9146-7C03664044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B7EF0C-0F58-4D04-B28C-8E9A0B6F657C}">
  <ds:schemaRefs>
    <ds:schemaRef ds:uri="http://schemas.microsoft.com/office/2006/metadata/properties"/>
    <ds:schemaRef ds:uri="http://schemas.microsoft.com/office/infopath/2007/PartnerControls"/>
    <ds:schemaRef ds:uri="ec45255f-a452-4a41-b574-93925d7cb936"/>
    <ds:schemaRef ds:uri="e9073ca4-3077-4be7-844f-dc98344530d1"/>
  </ds:schemaRefs>
</ds:datastoreItem>
</file>

<file path=customXml/itemProps3.xml><?xml version="1.0" encoding="utf-8"?>
<ds:datastoreItem xmlns:ds="http://schemas.openxmlformats.org/officeDocument/2006/customXml" ds:itemID="{A0F6D2E2-3356-44A2-AC03-ACF82887FD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073ca4-3077-4be7-844f-dc98344530d1"/>
    <ds:schemaRef ds:uri="ec45255f-a452-4a41-b574-93925d7cb9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Sketchy</Template>
  <TotalTime>0</TotalTime>
  <Words>1256</Words>
  <Application>Microsoft Office PowerPoint</Application>
  <PresentationFormat>Widescreen</PresentationFormat>
  <Paragraphs>168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Modern Love</vt:lpstr>
      <vt:lpstr>The Hand Bold</vt:lpstr>
      <vt:lpstr>The Serif Hand Black</vt:lpstr>
      <vt:lpstr>SketchyVTI</vt:lpstr>
      <vt:lpstr>Supporting Sleep Difficulties</vt:lpstr>
      <vt:lpstr>Introductions</vt:lpstr>
      <vt:lpstr>Aims</vt:lpstr>
      <vt:lpstr>The 4 Stages of Sleep</vt:lpstr>
      <vt:lpstr>The 4 Stages of Sleep: Stages 1 &amp; 2</vt:lpstr>
      <vt:lpstr>The 4 Stages of Sleep: Stages 3 &amp; 4</vt:lpstr>
      <vt:lpstr>Sleep quiz!</vt:lpstr>
      <vt:lpstr>Sleep Cycle</vt:lpstr>
      <vt:lpstr>Sleep difficulties</vt:lpstr>
      <vt:lpstr>Sleep disruption</vt:lpstr>
      <vt:lpstr>Common causes of sleep disruption</vt:lpstr>
      <vt:lpstr>Bad habits – what keeps sleep difficulties going?</vt:lpstr>
      <vt:lpstr>Taking a closer look at sleep</vt:lpstr>
      <vt:lpstr>How can you support healthy sleep?</vt:lpstr>
      <vt:lpstr>What can you do?</vt:lpstr>
      <vt:lpstr>White Noise</vt:lpstr>
      <vt:lpstr>Resources</vt:lpstr>
      <vt:lpstr>Useful sleep services</vt:lpstr>
      <vt:lpstr>Useful reads</vt:lpstr>
      <vt:lpstr>Useful links</vt:lpstr>
      <vt:lpstr>SilverCloud: Digital Mental Health Support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</dc:title>
  <dc:creator>Alice Lilley</dc:creator>
  <cp:lastModifiedBy>Claire Tooth</cp:lastModifiedBy>
  <cp:revision>62</cp:revision>
  <dcterms:created xsi:type="dcterms:W3CDTF">2021-03-24T16:38:14Z</dcterms:created>
  <dcterms:modified xsi:type="dcterms:W3CDTF">2023-03-27T11:12:03Z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0x0101008D9E48834B653B41971D205A9DC97414</vt:lpwstr>
  </property>
  <property fmtid="{D5CDD505-2E9C-101B-9397-08002B2CF9AE}" pid="3" name="MediaServiceImageTags">
    <vt:lpwstr/>
  </property>
</Properties>
</file>